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4" r:id="rId5"/>
    <p:sldId id="262" r:id="rId6"/>
    <p:sldId id="263" r:id="rId7"/>
    <p:sldId id="261" r:id="rId8"/>
    <p:sldId id="259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/>
    <p:restoredTop sz="94631"/>
  </p:normalViewPr>
  <p:slideViewPr>
    <p:cSldViewPr snapToGrid="0" snapToObjects="1">
      <p:cViewPr varScale="1">
        <p:scale>
          <a:sx n="77" d="100"/>
          <a:sy n="77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-218924" y="534363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68450A6-C949-654B-9AB7-4B5E27DC0C5C}"/>
              </a:ext>
            </a:extLst>
          </p:cNvPr>
          <p:cNvGrpSpPr/>
          <p:nvPr/>
        </p:nvGrpSpPr>
        <p:grpSpPr>
          <a:xfrm>
            <a:off x="-424339" y="-309880"/>
            <a:ext cx="13651548" cy="7597491"/>
            <a:chOff x="-424339" y="-309880"/>
            <a:chExt cx="13651548" cy="75974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D5FE1-2ACD-4C4A-A0D8-3CB42D24575B}"/>
                </a:ext>
              </a:extLst>
            </p:cNvPr>
            <p:cNvGrpSpPr/>
            <p:nvPr/>
          </p:nvGrpSpPr>
          <p:grpSpPr>
            <a:xfrm>
              <a:off x="8411367" y="1347382"/>
              <a:ext cx="4815842" cy="4067820"/>
              <a:chOff x="9488327" y="1936662"/>
              <a:chExt cx="4815842" cy="40678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327" y="2151808"/>
                <a:ext cx="4815842" cy="385267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1581C-AA81-4143-8571-2F8B7F85361E}"/>
                  </a:ext>
                </a:extLst>
              </p:cNvPr>
              <p:cNvSpPr txBox="1"/>
              <p:nvPr/>
            </p:nvSpPr>
            <p:spPr>
              <a:xfrm>
                <a:off x="9508646" y="1936662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1F060F-9B2A-AE4D-882A-7E1F7F990C04}"/>
                </a:ext>
              </a:extLst>
            </p:cNvPr>
            <p:cNvGrpSpPr/>
            <p:nvPr/>
          </p:nvGrpSpPr>
          <p:grpSpPr>
            <a:xfrm>
              <a:off x="-424339" y="-309880"/>
              <a:ext cx="8583532" cy="7597491"/>
              <a:chOff x="-424339" y="-309880"/>
              <a:chExt cx="8583532" cy="75974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99452A-0A00-464C-B537-7327E99FE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-163992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5C0991B-C885-3A4A-ADFB-1967934E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3630011"/>
                <a:ext cx="4572000" cy="36576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57FF8C-7A1F-C745-A94A-204F879E2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-163992"/>
                <a:ext cx="4572000" cy="36576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7ACC0-7D25-CC4B-BFE4-4CBEBCE53AE7}"/>
                  </a:ext>
                </a:extLst>
              </p:cNvPr>
              <p:cNvSpPr txBox="1"/>
              <p:nvPr/>
            </p:nvSpPr>
            <p:spPr>
              <a:xfrm>
                <a:off x="3443922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35EB4-1638-484D-BB16-78CBF155EBE2}"/>
                  </a:ext>
                </a:extLst>
              </p:cNvPr>
              <p:cNvSpPr txBox="1"/>
              <p:nvPr/>
            </p:nvSpPr>
            <p:spPr>
              <a:xfrm>
                <a:off x="3443922" y="-2844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D3AF76-2FAC-FB46-922F-2A44ACB51B69}"/>
                  </a:ext>
                </a:extLst>
              </p:cNvPr>
              <p:cNvSpPr txBox="1"/>
              <p:nvPr/>
            </p:nvSpPr>
            <p:spPr>
              <a:xfrm>
                <a:off x="-424339" y="-3098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76457B4-06D3-3344-BEE5-2596539B0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3630011"/>
                <a:ext cx="3835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3237E4-9607-FB47-A712-0F161B90B270}"/>
                  </a:ext>
                </a:extLst>
              </p:cNvPr>
              <p:cNvSpPr txBox="1"/>
              <p:nvPr/>
            </p:nvSpPr>
            <p:spPr>
              <a:xfrm>
                <a:off x="-424339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" y="2117091"/>
            <a:ext cx="12139896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EED58-2C0B-8F4C-8F8A-603C28F2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8305</TotalTime>
  <Words>94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61</cp:revision>
  <dcterms:created xsi:type="dcterms:W3CDTF">2018-10-26T23:43:46Z</dcterms:created>
  <dcterms:modified xsi:type="dcterms:W3CDTF">2019-08-16T15:21:02Z</dcterms:modified>
</cp:coreProperties>
</file>